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/>
    <p:restoredTop sz="94682"/>
  </p:normalViewPr>
  <p:slideViewPr>
    <p:cSldViewPr snapToGrid="0" snapToObjects="1" showGuides="1">
      <p:cViewPr>
        <p:scale>
          <a:sx n="140" d="100"/>
          <a:sy n="140" d="100"/>
        </p:scale>
        <p:origin x="-40" y="-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8648552"/>
        <c:axId val="2068797704"/>
      </c:barChart>
      <c:catAx>
        <c:axId val="206864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68797704"/>
        <c:crosses val="autoZero"/>
        <c:auto val="1"/>
        <c:lblAlgn val="ctr"/>
        <c:lblOffset val="100"/>
        <c:noMultiLvlLbl val="0"/>
      </c:catAx>
      <c:valAx>
        <c:axId val="206879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6864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3F613-A66B-7241-9D9F-524DF006C98C}" type="datetimeFigureOut">
              <a:rPr lang="de-DE" smtClean="0"/>
              <a:t>15.04.16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E8FDA-AF7B-1F4B-B2A8-DDCCEE855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05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E8FDA-AF7B-1F4B-B2A8-DDCCEE855B5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00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Farbfläche">
    <p:bg>
      <p:bgPr>
        <a:pattFill prst="wdUpDiag">
          <a:fgClr>
            <a:schemeClr val="accent1"/>
          </a:fgClr>
          <a:bgClr>
            <a:schemeClr val="accent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240000">
            <a:off x="636280" y="1506698"/>
            <a:ext cx="8671092" cy="781026"/>
          </a:xfrm>
          <a:prstGeom prst="parallelogram">
            <a:avLst>
              <a:gd name="adj" fmla="val 14277"/>
            </a:avLst>
          </a:prstGeom>
          <a:solidFill>
            <a:schemeClr val="accent1"/>
          </a:solidFill>
          <a:effectLst>
            <a:outerShdw dist="190500" dir="8400000" algn="ctr" rotWithShape="0">
              <a:schemeClr val="accent3">
                <a:alpha val="60000"/>
              </a:schemeClr>
            </a:outerShdw>
          </a:effectLst>
        </p:spPr>
        <p:txBody>
          <a:bodyPr wrap="square" lIns="0" tIns="72000" rIns="0" bIns="72000" anchor="ctr" anchorCtr="0">
            <a:spAutoFit/>
          </a:bodyPr>
          <a:lstStyle>
            <a:lvl1pPr marL="7938" indent="0" algn="l">
              <a:tabLst/>
              <a:defRPr sz="3600" b="1" i="1" u="none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-360000">
            <a:off x="1909916" y="2125642"/>
            <a:ext cx="7077848" cy="510992"/>
          </a:xfrm>
          <a:prstGeom prst="parallelogram">
            <a:avLst>
              <a:gd name="adj" fmla="val 12379"/>
            </a:avLst>
          </a:prstGeom>
          <a:solidFill>
            <a:schemeClr val="bg2"/>
          </a:solidFill>
          <a:effectLst>
            <a:outerShdw dist="190500" dir="8400000" algn="ctr" rotWithShape="0">
              <a:schemeClr val="accent3">
                <a:alpha val="60000"/>
              </a:schemeClr>
            </a:outerShdw>
          </a:effectLst>
        </p:spPr>
        <p:txBody>
          <a:bodyPr wrap="square" lIns="0" rIns="0">
            <a:spAutoFit/>
          </a:bodyPr>
          <a:lstStyle>
            <a:lvl1pPr marL="7938" indent="0" algn="l">
              <a:buNone/>
              <a:tabLst/>
              <a:defRPr sz="2400" b="1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17257" y="6146404"/>
            <a:ext cx="2743200" cy="365125"/>
          </a:xfrm>
        </p:spPr>
        <p:txBody>
          <a:bodyPr/>
          <a:lstStyle/>
          <a:p>
            <a:fld id="{7A878F2F-9010-2A49-A101-3778DC7DB9A1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545657" y="6376571"/>
            <a:ext cx="4114800" cy="365125"/>
          </a:xfrm>
        </p:spPr>
        <p:txBody>
          <a:bodyPr/>
          <a:lstStyle/>
          <a:p>
            <a:r>
              <a:rPr lang="de-DE" smtClean="0"/>
              <a:t>Name der Präsentation 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19" y="4825370"/>
            <a:ext cx="2816203" cy="17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1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2644" cy="435133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68D-B9B2-DF43-A190-359FC9365CA0}" type="datetime1">
              <a:rPr lang="de-DE" smtClean="0"/>
              <a:t>15.04.16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5957180" y="1825625"/>
            <a:ext cx="0" cy="443240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8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 10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9912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9912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2BB7-BC78-CC42-9F6F-747455821787}" type="datetime1">
              <a:rPr lang="de-DE" smtClean="0"/>
              <a:t>15.04.16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5957180" y="1825625"/>
            <a:ext cx="0" cy="443240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6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817E-74B1-DA4F-9975-3ED8314D9184}" type="datetime1">
              <a:rPr lang="de-DE" smtClean="0"/>
              <a:t>15.04.16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2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9045-C817-1340-A956-123DA0DD0B68}" type="datetime1">
              <a:rPr lang="de-DE" smtClean="0"/>
              <a:t>15.04.16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 10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arallelogramm 8"/>
          <p:cNvSpPr/>
          <p:nvPr userDrawn="1"/>
        </p:nvSpPr>
        <p:spPr>
          <a:xfrm rot="-360000">
            <a:off x="232883" y="537642"/>
            <a:ext cx="5059326" cy="4653685"/>
          </a:xfrm>
          <a:prstGeom prst="parallelogram">
            <a:avLst>
              <a:gd name="adj" fmla="val 11038"/>
            </a:avLst>
          </a:prstGeom>
          <a:solidFill>
            <a:schemeClr val="bg2"/>
          </a:solidFill>
          <a:ln>
            <a:noFill/>
          </a:ln>
          <a:effectLst>
            <a:outerShdw dist="190500" dir="8400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864601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21682" y="2591547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B8BAFB-A71F-C746-A55A-FD954C28489D}" type="datetime1">
              <a:rPr lang="de-DE" smtClean="0"/>
              <a:t>15.04.16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D00CF-FF26-634D-9673-F82B519612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1" y="5060760"/>
            <a:ext cx="1792890" cy="11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7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705052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-360000">
            <a:off x="4623480" y="953589"/>
            <a:ext cx="6826297" cy="4388796"/>
          </a:xfrm>
          <a:prstGeom prst="parallelogram">
            <a:avLst>
              <a:gd name="adj" fmla="val 11183"/>
            </a:avLst>
          </a:prstGeom>
          <a:solidFill>
            <a:schemeClr val="bg2"/>
          </a:solidFill>
          <a:effectLst>
            <a:outerShdw dist="190500" dir="8400000" algn="t" rotWithShape="0">
              <a:schemeClr val="bg2">
                <a:alpha val="6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111718"/>
            <a:ext cx="3705053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65CE-43FB-8C4D-9F06-ED2160B54812}" type="datetime1">
              <a:rPr lang="de-DE" smtClean="0"/>
              <a:t>15.04.16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99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 rot="10800000">
            <a:off x="-991" y="-19763"/>
            <a:ext cx="481938" cy="687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 userDrawn="1"/>
        </p:nvSpPr>
        <p:spPr>
          <a:xfrm rot="5400000">
            <a:off x="-2642563" y="2958798"/>
            <a:ext cx="6861806" cy="936601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7756" y="365125"/>
            <a:ext cx="9936044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1417756" y="1825625"/>
            <a:ext cx="9936043" cy="43513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 rot="5400000">
            <a:off x="-1051878" y="4193598"/>
            <a:ext cx="2743200" cy="365125"/>
          </a:xfrm>
        </p:spPr>
        <p:txBody>
          <a:bodyPr/>
          <a:lstStyle/>
          <a:p>
            <a:fld id="{527E2904-80A8-7D47-94F9-D720AFE6E7A5}" type="datetime1">
              <a:rPr lang="de-DE" smtClean="0"/>
              <a:t>15.04.16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 rot="5400000">
            <a:off x="-1737679" y="2687060"/>
            <a:ext cx="4114800" cy="365125"/>
          </a:xfrm>
        </p:spPr>
        <p:txBody>
          <a:bodyPr/>
          <a:lstStyle/>
          <a:p>
            <a:r>
              <a:rPr lang="de-DE" smtClean="0"/>
              <a:t>Name der Präsentation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-1193612" y="4841297"/>
            <a:ext cx="3038856" cy="365125"/>
          </a:xfrm>
        </p:spPr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691" y="5246195"/>
            <a:ext cx="1792890" cy="11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32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54896" y="365125"/>
            <a:ext cx="1898904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1569176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 rot="10800000">
            <a:off x="-991" y="-19763"/>
            <a:ext cx="481938" cy="687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 userDrawn="1"/>
        </p:nvSpPr>
        <p:spPr>
          <a:xfrm rot="5400000">
            <a:off x="-2642563" y="2958798"/>
            <a:ext cx="6861806" cy="936601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691" y="5246195"/>
            <a:ext cx="1792890" cy="1116006"/>
          </a:xfrm>
          <a:prstGeom prst="rect">
            <a:avLst/>
          </a:prstGeom>
        </p:spPr>
      </p:pic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>
          <a:xfrm rot="5400000">
            <a:off x="-1077329" y="41935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C42AA7-5B13-BA44-94C8-3EB7446633BE}" type="datetime1">
              <a:rPr lang="de-DE" smtClean="0"/>
              <a:t>15.04.16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>
          <a:xfrm rot="5400000">
            <a:off x="-1742861" y="26939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Name der Präsentation 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>
          <a:xfrm rot="5400000">
            <a:off x="-1217676" y="4850437"/>
            <a:ext cx="3038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D00CF-FF26-634D-9673-F82B519612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07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9"/>
          <p:cNvSpPr/>
          <p:nvPr userDrawn="1"/>
        </p:nvSpPr>
        <p:spPr>
          <a:xfrm>
            <a:off x="-987" y="4344680"/>
            <a:ext cx="12208810" cy="2526076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2521659"/>
              <a:gd name="connsiteX1" fmla="*/ 0 w 12184233"/>
              <a:gd name="connsiteY1" fmla="*/ 2521659 h 2521659"/>
              <a:gd name="connsiteX2" fmla="*/ 12169391 w 12184233"/>
              <a:gd name="connsiteY2" fmla="*/ 1658643 h 2521659"/>
              <a:gd name="connsiteX3" fmla="*/ 12184233 w 12184233"/>
              <a:gd name="connsiteY3" fmla="*/ 0 h 2521659"/>
              <a:gd name="connsiteX4" fmla="*/ 985 w 12184233"/>
              <a:gd name="connsiteY4" fmla="*/ 1277476 h 2521659"/>
              <a:gd name="connsiteX0" fmla="*/ 985 w 12184233"/>
              <a:gd name="connsiteY0" fmla="*/ 1277476 h 2521659"/>
              <a:gd name="connsiteX1" fmla="*/ 0 w 12184233"/>
              <a:gd name="connsiteY1" fmla="*/ 2521659 h 2521659"/>
              <a:gd name="connsiteX2" fmla="*/ 12160353 w 12184233"/>
              <a:gd name="connsiteY2" fmla="*/ 2481067 h 2521659"/>
              <a:gd name="connsiteX3" fmla="*/ 12184233 w 12184233"/>
              <a:gd name="connsiteY3" fmla="*/ 0 h 2521659"/>
              <a:gd name="connsiteX4" fmla="*/ 985 w 12184233"/>
              <a:gd name="connsiteY4" fmla="*/ 1277476 h 2521659"/>
              <a:gd name="connsiteX0" fmla="*/ 985 w 12187466"/>
              <a:gd name="connsiteY0" fmla="*/ 1277476 h 2521659"/>
              <a:gd name="connsiteX1" fmla="*/ 0 w 12187466"/>
              <a:gd name="connsiteY1" fmla="*/ 2521659 h 2521659"/>
              <a:gd name="connsiteX2" fmla="*/ 12187466 w 12187466"/>
              <a:gd name="connsiteY2" fmla="*/ 2508180 h 2521659"/>
              <a:gd name="connsiteX3" fmla="*/ 12184233 w 12187466"/>
              <a:gd name="connsiteY3" fmla="*/ 0 h 2521659"/>
              <a:gd name="connsiteX4" fmla="*/ 985 w 12187466"/>
              <a:gd name="connsiteY4" fmla="*/ 1277476 h 252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466" h="2521659">
                <a:moveTo>
                  <a:pt x="985" y="1277476"/>
                </a:moveTo>
                <a:cubicBezTo>
                  <a:pt x="657" y="1406012"/>
                  <a:pt x="328" y="2393123"/>
                  <a:pt x="0" y="2521659"/>
                </a:cubicBezTo>
                <a:lnTo>
                  <a:pt x="12187466" y="2508180"/>
                </a:lnTo>
                <a:cubicBezTo>
                  <a:pt x="12186388" y="1672120"/>
                  <a:pt x="12185311" y="836060"/>
                  <a:pt x="12184233" y="0"/>
                </a:cubicBez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-360000">
            <a:off x="1624800" y="5413469"/>
            <a:ext cx="7503003" cy="512304"/>
          </a:xfrm>
          <a:prstGeom prst="parallelogram">
            <a:avLst>
              <a:gd name="adj" fmla="val 12379"/>
            </a:avLst>
          </a:prstGeom>
          <a:noFill/>
        </p:spPr>
        <p:txBody>
          <a:bodyPr wrap="square" lIns="0" tIns="46800" rIns="0">
            <a:spAutoFit/>
          </a:bodyPr>
          <a:lstStyle>
            <a:lvl1pPr marL="7938" indent="0" algn="l">
              <a:buNone/>
              <a:tabLst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CEC3-EFBA-9647-899D-C8F791051F6D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4169738"/>
            <a:ext cx="1792890" cy="1116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240000">
            <a:off x="650675" y="4685126"/>
            <a:ext cx="6721065" cy="646653"/>
          </a:xfrm>
          <a:prstGeom prst="parallelogram">
            <a:avLst>
              <a:gd name="adj" fmla="val 14277"/>
            </a:avLst>
          </a:prstGeom>
          <a:solidFill>
            <a:schemeClr val="accent1"/>
          </a:solidFill>
          <a:effectLst>
            <a:outerShdw dist="190500" dir="8460000" algn="tr" rotWithShape="0">
              <a:schemeClr val="accent2">
                <a:alpha val="60000"/>
              </a:schemeClr>
            </a:outerShdw>
          </a:effectLst>
        </p:spPr>
        <p:txBody>
          <a:bodyPr wrap="square" lIns="0" tIns="72000" rIns="0" bIns="72000" anchor="ctr" anchorCtr="0">
            <a:spAutoFit/>
          </a:bodyPr>
          <a:lstStyle>
            <a:lvl1pPr marL="7938" indent="0" algn="l">
              <a:tabLst/>
              <a:defRPr sz="2800" b="1" i="1" u="none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0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-360000">
            <a:off x="3581759" y="2456789"/>
            <a:ext cx="4481545" cy="926877"/>
          </a:xfrm>
          <a:prstGeom prst="parallelogram">
            <a:avLst>
              <a:gd name="adj" fmla="val 12379"/>
            </a:avLst>
          </a:prstGeom>
          <a:solidFill>
            <a:schemeClr val="bg1"/>
          </a:solidFill>
        </p:spPr>
        <p:txBody>
          <a:bodyPr lIns="0" tIns="46800" rIns="0">
            <a:spAutoFit/>
          </a:bodyPr>
          <a:lstStyle>
            <a:lvl1pPr marL="7938" indent="0" algn="l">
              <a:buNone/>
              <a:tabLst/>
              <a:defRPr sz="2400" i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8CAA-309A-7D4D-B756-A113A8C81F58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240000">
            <a:off x="641621" y="1675801"/>
            <a:ext cx="6721065" cy="646653"/>
          </a:xfrm>
          <a:prstGeom prst="parallelogram">
            <a:avLst>
              <a:gd name="adj" fmla="val 14277"/>
            </a:avLst>
          </a:prstGeom>
          <a:solidFill>
            <a:schemeClr val="accent1"/>
          </a:solidFill>
          <a:effectLst>
            <a:outerShdw dist="190500" dir="8460000" algn="tr" rotWithShape="0">
              <a:schemeClr val="accent2">
                <a:alpha val="60000"/>
              </a:schemeClr>
            </a:outerShdw>
          </a:effectLst>
        </p:spPr>
        <p:txBody>
          <a:bodyPr wrap="square" lIns="0" tIns="72000" rIns="0" bIns="72000" anchor="ctr" anchorCtr="0">
            <a:spAutoFit/>
          </a:bodyPr>
          <a:lstStyle>
            <a:lvl1pPr marL="7938" indent="0" algn="l">
              <a:tabLst/>
              <a:defRPr sz="2800" b="1" i="1" u="none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61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uster vollflächig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-360000">
            <a:off x="496783" y="1827748"/>
            <a:ext cx="5231852" cy="3434505"/>
          </a:xfrm>
          <a:prstGeom prst="parallelogram">
            <a:avLst>
              <a:gd name="adj" fmla="val 12379"/>
            </a:avLst>
          </a:prstGeom>
          <a:solidFill>
            <a:schemeClr val="bg1"/>
          </a:solidFill>
          <a:effectLst>
            <a:outerShdw dist="190500" dir="8400000" algn="ctr" rotWithShape="0">
              <a:schemeClr val="accent5">
                <a:alpha val="60000"/>
              </a:schemeClr>
            </a:outerShdw>
          </a:effectLst>
        </p:spPr>
        <p:txBody>
          <a:bodyPr lIns="0" tIns="46800" rIns="0">
            <a:noAutofit/>
          </a:bodyPr>
          <a:lstStyle>
            <a:lvl1pPr marL="7938" indent="0" algn="l">
              <a:buNone/>
              <a:tabLst/>
              <a:defRPr sz="2400" i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6E37-2B80-D940-BDFD-37E4CCE26C63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240000">
            <a:off x="1407276" y="3793463"/>
            <a:ext cx="6721065" cy="646653"/>
          </a:xfrm>
          <a:prstGeom prst="parallelogram">
            <a:avLst>
              <a:gd name="adj" fmla="val 14277"/>
            </a:avLst>
          </a:prstGeom>
          <a:solidFill>
            <a:schemeClr val="accent4"/>
          </a:solidFill>
          <a:effectLst>
            <a:outerShdw dist="190500" dir="8460000" algn="tr" rotWithShape="0">
              <a:schemeClr val="accent2">
                <a:alpha val="60000"/>
              </a:schemeClr>
            </a:outerShdw>
          </a:effectLst>
        </p:spPr>
        <p:txBody>
          <a:bodyPr wrap="square" lIns="0" tIns="72000" rIns="0" bIns="72000" anchor="ctr" anchorCtr="0">
            <a:spAutoFit/>
          </a:bodyPr>
          <a:lstStyle>
            <a:lvl1pPr marL="7938" indent="0" algn="l">
              <a:tabLst/>
              <a:defRPr sz="2800" b="1" i="1" u="none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81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 u="sng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98A3-A6F8-5A48-BFF5-EDAF3EA9D7A8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4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Schräg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 rot="10800000">
            <a:off x="-991" y="-19762"/>
            <a:ext cx="12205571" cy="4995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 userDrawn="1"/>
        </p:nvSpPr>
        <p:spPr>
          <a:xfrm rot="10800000">
            <a:off x="-991" y="189191"/>
            <a:ext cx="12205574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2800" b="1" i="1" u="sng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64141"/>
            <a:ext cx="10515600" cy="418275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15513" y="6249574"/>
            <a:ext cx="2743200" cy="365125"/>
          </a:xfrm>
        </p:spPr>
        <p:txBody>
          <a:bodyPr rIns="0"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29AB52-6EFA-D747-B8E3-F3C5CA54AC36}" type="datetime1">
              <a:rPr lang="de-DE" smtClean="0"/>
              <a:t>15.04.16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248756" y="6465970"/>
            <a:ext cx="3409957" cy="541060"/>
          </a:xfrm>
        </p:spPr>
        <p:txBody>
          <a:bodyPr rIns="0"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21601" y="89693"/>
            <a:ext cx="3038856" cy="36512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D00CF-FF26-634D-9673-F82B5196129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374178"/>
            <a:ext cx="1792890" cy="11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uster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 7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FCB6-968B-AC4C-A3AF-3EBBE0DD03CE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1850" y="1140741"/>
            <a:ext cx="10515600" cy="190122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831850" y="31861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068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Fläch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 7"/>
          <p:cNvSpPr/>
          <p:nvPr userDrawn="1"/>
        </p:nvSpPr>
        <p:spPr>
          <a:xfrm>
            <a:off x="-988" y="5195458"/>
            <a:ext cx="12205571" cy="1665997"/>
          </a:xfrm>
          <a:custGeom>
            <a:avLst/>
            <a:gdLst>
              <a:gd name="connsiteX0" fmla="*/ 0 w 12170664"/>
              <a:gd name="connsiteY0" fmla="*/ 1298448 h 1792224"/>
              <a:gd name="connsiteX1" fmla="*/ 0 w 12170664"/>
              <a:gd name="connsiteY1" fmla="*/ 1792224 h 1792224"/>
              <a:gd name="connsiteX2" fmla="*/ 12170664 w 12170664"/>
              <a:gd name="connsiteY2" fmla="*/ 1792224 h 1792224"/>
              <a:gd name="connsiteX3" fmla="*/ 12170664 w 12170664"/>
              <a:gd name="connsiteY3" fmla="*/ 0 h 1792224"/>
              <a:gd name="connsiteX4" fmla="*/ 0 w 12170664"/>
              <a:gd name="connsiteY4" fmla="*/ 1298448 h 1792224"/>
              <a:gd name="connsiteX0" fmla="*/ 0 w 12183248"/>
              <a:gd name="connsiteY0" fmla="*/ 1277476 h 1792224"/>
              <a:gd name="connsiteX1" fmla="*/ 12584 w 12183248"/>
              <a:gd name="connsiteY1" fmla="*/ 1792224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0 w 12183248"/>
              <a:gd name="connsiteY0" fmla="*/ 1277476 h 1792224"/>
              <a:gd name="connsiteX1" fmla="*/ 99200 w 12183248"/>
              <a:gd name="connsiteY1" fmla="*/ 1492398 h 1792224"/>
              <a:gd name="connsiteX2" fmla="*/ 12183248 w 12183248"/>
              <a:gd name="connsiteY2" fmla="*/ 1792224 h 1792224"/>
              <a:gd name="connsiteX3" fmla="*/ 12183248 w 12183248"/>
              <a:gd name="connsiteY3" fmla="*/ 0 h 1792224"/>
              <a:gd name="connsiteX4" fmla="*/ 0 w 12183248"/>
              <a:gd name="connsiteY4" fmla="*/ 1277476 h 1792224"/>
              <a:gd name="connsiteX0" fmla="*/ 985 w 12184233"/>
              <a:gd name="connsiteY0" fmla="*/ 1277476 h 1792224"/>
              <a:gd name="connsiteX1" fmla="*/ 0 w 12184233"/>
              <a:gd name="connsiteY1" fmla="*/ 1663084 h 1792224"/>
              <a:gd name="connsiteX2" fmla="*/ 12184233 w 12184233"/>
              <a:gd name="connsiteY2" fmla="*/ 1792224 h 1792224"/>
              <a:gd name="connsiteX3" fmla="*/ 12184233 w 12184233"/>
              <a:gd name="connsiteY3" fmla="*/ 0 h 1792224"/>
              <a:gd name="connsiteX4" fmla="*/ 985 w 12184233"/>
              <a:gd name="connsiteY4" fmla="*/ 1277476 h 179222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02601 w 12184233"/>
              <a:gd name="connsiteY2" fmla="*/ 1539905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  <a:gd name="connsiteX0" fmla="*/ 985 w 12184233"/>
              <a:gd name="connsiteY0" fmla="*/ 1277476 h 1663084"/>
              <a:gd name="connsiteX1" fmla="*/ 0 w 12184233"/>
              <a:gd name="connsiteY1" fmla="*/ 1663084 h 1663084"/>
              <a:gd name="connsiteX2" fmla="*/ 12169391 w 12184233"/>
              <a:gd name="connsiteY2" fmla="*/ 1658643 h 1663084"/>
              <a:gd name="connsiteX3" fmla="*/ 12184233 w 12184233"/>
              <a:gd name="connsiteY3" fmla="*/ 0 h 1663084"/>
              <a:gd name="connsiteX4" fmla="*/ 985 w 12184233"/>
              <a:gd name="connsiteY4" fmla="*/ 1277476 h 166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233" h="1663084">
                <a:moveTo>
                  <a:pt x="985" y="1277476"/>
                </a:moveTo>
                <a:cubicBezTo>
                  <a:pt x="657" y="1406012"/>
                  <a:pt x="328" y="1534548"/>
                  <a:pt x="0" y="1663084"/>
                </a:cubicBezTo>
                <a:lnTo>
                  <a:pt x="12169391" y="1658643"/>
                </a:lnTo>
                <a:lnTo>
                  <a:pt x="12184233" y="0"/>
                </a:lnTo>
                <a:lnTo>
                  <a:pt x="985" y="12774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140741"/>
            <a:ext cx="10515600" cy="190122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31861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26F9-1C30-F54C-B6B1-3D8382BFB19F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5060760"/>
            <a:ext cx="1792890" cy="1116006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831850" y="606582"/>
            <a:ext cx="2255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i="0" dirty="0" smtClean="0">
                <a:solidFill>
                  <a:schemeClr val="accent5"/>
                </a:solidFill>
                <a:latin typeface="Georgia" charset="0"/>
                <a:ea typeface="Georgia" charset="0"/>
                <a:cs typeface="Georgia" charset="0"/>
              </a:rPr>
              <a:t>3.</a:t>
            </a:r>
            <a:endParaRPr lang="de-DE" sz="9600" b="1" i="0" dirty="0">
              <a:solidFill>
                <a:schemeClr val="accent5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1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vollflächi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-360000">
            <a:off x="848255" y="2677585"/>
            <a:ext cx="8794799" cy="774798"/>
          </a:xfrm>
          <a:prstGeom prst="parallelogram">
            <a:avLst>
              <a:gd name="adj" fmla="val 11842"/>
            </a:avLst>
          </a:prstGeom>
          <a:solidFill>
            <a:schemeClr val="accent1"/>
          </a:solidFill>
          <a:effectLst>
            <a:outerShdw dist="190500" dir="8400000" algn="ctr" rotWithShape="0">
              <a:schemeClr val="accent4">
                <a:alpha val="60000"/>
              </a:schemeClr>
            </a:outerShdw>
          </a:effectLst>
        </p:spPr>
        <p:txBody>
          <a:bodyPr wrap="square" lIns="0" tIns="72000" rIns="0" bIns="72000" anchor="t">
            <a:spAutoFit/>
          </a:bodyPr>
          <a:lstStyle>
            <a:lvl1pPr>
              <a:defRPr sz="3600" b="1" i="1" u="none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 rot="-360000">
            <a:off x="4548462" y="3126164"/>
            <a:ext cx="5666841" cy="574845"/>
          </a:xfrm>
          <a:prstGeom prst="parallelogram">
            <a:avLst>
              <a:gd name="adj" fmla="val 11434"/>
            </a:avLst>
          </a:prstGeom>
          <a:solidFill>
            <a:schemeClr val="accent4"/>
          </a:solidFill>
          <a:effectLst>
            <a:outerShdw dist="190500" dir="8400000" algn="ctr" rotWithShape="0">
              <a:schemeClr val="accent4">
                <a:alpha val="60000"/>
              </a:schemeClr>
            </a:outerShdw>
          </a:effectLst>
        </p:spPr>
        <p:txBody>
          <a:bodyPr wrap="square" lIns="0" tIns="72000" rIns="0" bIns="72000" anchor="t">
            <a:spAutoFit/>
          </a:bodyPr>
          <a:lstStyle>
            <a:lvl1pPr marL="0" indent="0">
              <a:buNone/>
              <a:defRPr sz="2400" b="1" i="1" u="none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BAC4-4F9B-E748-90BD-1F039ED34CFE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49" y="3413586"/>
            <a:ext cx="2748881" cy="1711074"/>
          </a:xfrm>
          <a:prstGeom prst="rect">
            <a:avLst/>
          </a:prstGeom>
        </p:spPr>
      </p:pic>
      <p:sp>
        <p:nvSpPr>
          <p:cNvPr id="11" name="Textplatzhalter 10" title="Kapitelnummer"/>
          <p:cNvSpPr>
            <a:spLocks noGrp="1"/>
          </p:cNvSpPr>
          <p:nvPr>
            <p:ph type="body" sz="quarter" idx="13"/>
          </p:nvPr>
        </p:nvSpPr>
        <p:spPr>
          <a:xfrm>
            <a:off x="831850" y="691801"/>
            <a:ext cx="2257425" cy="1490662"/>
          </a:xfrm>
        </p:spPr>
        <p:txBody>
          <a:bodyPr>
            <a:noAutofit/>
          </a:bodyPr>
          <a:lstStyle>
            <a:lvl1pPr>
              <a:defRPr sz="9600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30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917257" y="58929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8CCE64-B99E-CF45-9D39-5CCCDB04364A}" type="datetime1">
              <a:rPr lang="de-DE" smtClean="0"/>
              <a:t>15.04.16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45657" y="61230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Name der Präsentation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1601" y="6356350"/>
            <a:ext cx="3038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661D00CF-FF26-634D-9673-F82B519612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9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2" r:id="rId4"/>
    <p:sldLayoutId id="2147483650" r:id="rId5"/>
    <p:sldLayoutId id="2147483660" r:id="rId6"/>
    <p:sldLayoutId id="2147483663" r:id="rId7"/>
    <p:sldLayoutId id="2147483651" r:id="rId8"/>
    <p:sldLayoutId id="2147483665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u="sng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7938" indent="-7938" algn="l" defTabSz="914400" rtl="0" eaLnBrk="1" latinLnBrk="0" hangingPunct="1">
        <a:lnSpc>
          <a:spcPct val="90000"/>
        </a:lnSpc>
        <a:spcBef>
          <a:spcPts val="1000"/>
        </a:spcBef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84200" indent="-269875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9"/>
        </a:buBlip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1590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000" u="sng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306388" algn="l" defTabSz="914400" rtl="0" eaLnBrk="1" latinLnBrk="0" hangingPunct="1">
        <a:lnSpc>
          <a:spcPct val="90000"/>
        </a:lnSpc>
        <a:spcBef>
          <a:spcPts val="500"/>
        </a:spcBef>
        <a:buFont typeface="Symbol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406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Grande" charset="0"/>
        <a:buChar char="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FDC1-5D27-9241-9952-98C90DA30361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29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B6DA-2F54-FE49-B4DF-EA1E4F66BB8E}" type="datetime1">
              <a:rPr lang="de-DE" smtClean="0"/>
              <a:t>15.04.16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2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3.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57" y="623570"/>
            <a:ext cx="1799844" cy="1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5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Hicimusa</a:t>
            </a:r>
            <a:r>
              <a:rPr lang="de-DE" dirty="0"/>
              <a:t> </a:t>
            </a:r>
            <a:r>
              <a:rPr lang="de-DE" dirty="0" err="1"/>
              <a:t>epelige</a:t>
            </a:r>
            <a:r>
              <a:rPr lang="de-DE" dirty="0"/>
              <a:t> </a:t>
            </a:r>
            <a:r>
              <a:rPr lang="de-DE" dirty="0" err="1"/>
              <a:t>ntiorib</a:t>
            </a:r>
            <a:r>
              <a:rPr lang="de-DE" dirty="0"/>
              <a:t> </a:t>
            </a:r>
            <a:r>
              <a:rPr lang="de-DE" dirty="0" err="1"/>
              <a:t>uscipsumquo</a:t>
            </a:r>
            <a:r>
              <a:rPr lang="de-DE" dirty="0"/>
              <a:t> </a:t>
            </a:r>
            <a:r>
              <a:rPr lang="de-DE" dirty="0" err="1"/>
              <a:t>berum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idel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idignient</a:t>
            </a:r>
            <a:r>
              <a:rPr lang="de-DE" dirty="0"/>
              <a:t> </a:t>
            </a:r>
            <a:r>
              <a:rPr lang="de-DE" dirty="0" err="1"/>
              <a:t>fugiae</a:t>
            </a:r>
            <a:r>
              <a:rPr lang="de-DE" dirty="0"/>
              <a:t> </a:t>
            </a:r>
            <a:r>
              <a:rPr lang="de-DE" dirty="0" err="1"/>
              <a:t>sinullu</a:t>
            </a:r>
            <a:r>
              <a:rPr lang="de-DE" dirty="0"/>
              <a:t> </a:t>
            </a:r>
            <a:r>
              <a:rPr lang="de-DE" dirty="0" err="1"/>
              <a:t>ptaeped</a:t>
            </a:r>
            <a:r>
              <a:rPr lang="de-DE" dirty="0"/>
              <a:t> </a:t>
            </a:r>
            <a:r>
              <a:rPr lang="de-DE" dirty="0" err="1"/>
              <a:t>quossum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err="1" smtClean="0"/>
              <a:t>ipsande</a:t>
            </a:r>
            <a:r>
              <a:rPr lang="de-DE" dirty="0" smtClean="0"/>
              <a:t> </a:t>
            </a:r>
            <a:r>
              <a:rPr lang="de-DE" dirty="0" err="1"/>
              <a:t>llabori</a:t>
            </a:r>
            <a:r>
              <a:rPr lang="de-DE" dirty="0"/>
              <a:t> </a:t>
            </a:r>
            <a:r>
              <a:rPr lang="de-DE" dirty="0" err="1"/>
              <a:t>utatum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volor</a:t>
            </a:r>
            <a:r>
              <a:rPr lang="de-DE" dirty="0"/>
              <a:t>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repero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err="1" smtClean="0"/>
              <a:t>tem</a:t>
            </a:r>
            <a:r>
              <a:rPr lang="de-DE" dirty="0" smtClean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quiderum</a:t>
            </a:r>
            <a:r>
              <a:rPr lang="de-DE" dirty="0"/>
              <a:t> </a:t>
            </a:r>
            <a:r>
              <a:rPr lang="de-DE" dirty="0" err="1"/>
              <a:t>quodisq</a:t>
            </a:r>
            <a:r>
              <a:rPr lang="de-DE" dirty="0"/>
              <a:t> </a:t>
            </a:r>
            <a:r>
              <a:rPr lang="de-DE" dirty="0" err="1"/>
              <a:t>uissin</a:t>
            </a:r>
            <a:r>
              <a:rPr lang="de-DE" dirty="0"/>
              <a:t> </a:t>
            </a:r>
            <a:r>
              <a:rPr lang="de-DE" dirty="0" err="1"/>
              <a:t>etur</a:t>
            </a:r>
            <a:r>
              <a:rPr lang="de-DE" dirty="0"/>
              <a:t> </a:t>
            </a:r>
            <a:r>
              <a:rPr lang="de-DE" dirty="0" err="1"/>
              <a:t>accae</a:t>
            </a:r>
            <a:r>
              <a:rPr lang="de-DE" dirty="0"/>
              <a:t> </a:t>
            </a:r>
            <a:r>
              <a:rPr lang="de-DE" dirty="0" err="1"/>
              <a:t>nit</a:t>
            </a:r>
            <a:r>
              <a:rPr lang="de-DE" dirty="0"/>
              <a:t> a di </a:t>
            </a:r>
            <a:r>
              <a:rPr lang="de-DE" dirty="0" err="1"/>
              <a:t>occuptatem</a:t>
            </a:r>
            <a:r>
              <a:rPr lang="de-DE" dirty="0"/>
              <a:t> </a:t>
            </a:r>
            <a:r>
              <a:rPr lang="de-DE" dirty="0" err="1"/>
              <a:t>rendiam</a:t>
            </a:r>
            <a:r>
              <a:rPr lang="de-DE" dirty="0"/>
              <a:t> </a:t>
            </a:r>
            <a:r>
              <a:rPr lang="de-DE" dirty="0" err="1"/>
              <a:t>apis</a:t>
            </a:r>
            <a:r>
              <a:rPr lang="de-DE" dirty="0"/>
              <a:t> </a:t>
            </a:r>
            <a:r>
              <a:rPr lang="de-DE" dirty="0" err="1"/>
              <a:t>pligenietur</a:t>
            </a:r>
            <a:r>
              <a:rPr lang="de-DE" dirty="0"/>
              <a:t> </a:t>
            </a:r>
            <a:r>
              <a:rPr lang="de-DE" dirty="0" err="1"/>
              <a:t>maximagnis</a:t>
            </a:r>
            <a:r>
              <a:rPr lang="de-DE" dirty="0"/>
              <a:t> </a:t>
            </a:r>
            <a:r>
              <a:rPr lang="de-DE" dirty="0" err="1"/>
              <a:t>dolupti</a:t>
            </a:r>
            <a:r>
              <a:rPr lang="de-DE" dirty="0"/>
              <a:t> </a:t>
            </a:r>
            <a:r>
              <a:rPr lang="de-DE" dirty="0" err="1"/>
              <a:t>oriore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err="1" smtClean="0"/>
              <a:t>nonsequid</a:t>
            </a:r>
            <a:r>
              <a:rPr lang="de-DE" dirty="0" smtClean="0"/>
              <a:t> </a:t>
            </a:r>
            <a:r>
              <a:rPr lang="de-DE" dirty="0" err="1"/>
              <a:t>quodistis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asped</a:t>
            </a:r>
            <a:r>
              <a:rPr lang="de-DE" dirty="0"/>
              <a:t> es </a:t>
            </a:r>
            <a:r>
              <a:rPr lang="de-DE" dirty="0" err="1"/>
              <a:t>quid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estrum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voloreratet</a:t>
            </a:r>
            <a:r>
              <a:rPr lang="de-DE" dirty="0"/>
              <a:t> </a:t>
            </a:r>
            <a:r>
              <a:rPr lang="de-DE" dirty="0" err="1"/>
              <a:t>eiciur</a:t>
            </a:r>
            <a:r>
              <a:rPr lang="de-DE" dirty="0"/>
              <a:t> </a:t>
            </a:r>
            <a:r>
              <a:rPr lang="de-DE" dirty="0" err="1"/>
              <a:t>simil</a:t>
            </a:r>
            <a:r>
              <a:rPr lang="de-DE" dirty="0"/>
              <a:t> </a:t>
            </a:r>
            <a:r>
              <a:rPr lang="de-DE" dirty="0" err="1"/>
              <a:t>expe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98A3-A6F8-5A48-BFF5-EDAF3EA9D7A8}" type="datetime1">
              <a:rPr lang="de-DE" smtClean="0"/>
              <a:t>15.04.16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87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992354"/>
              </p:ext>
            </p:extLst>
          </p:nvPr>
        </p:nvGraphicFramePr>
        <p:xfrm>
          <a:off x="838200" y="2063750"/>
          <a:ext cx="105156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AB52-6EFA-D747-B8E3-F3C5CA54AC36}" type="datetime1">
              <a:rPr lang="de-DE" smtClean="0"/>
              <a:t>15.04.16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der Präsentation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0CF-FF26-634D-9673-F82B5196129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93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Jusos">
      <a:dk1>
        <a:srgbClr val="000000"/>
      </a:dk1>
      <a:lt1>
        <a:srgbClr val="FFFFFF"/>
      </a:lt1>
      <a:dk2>
        <a:srgbClr val="44546A"/>
      </a:dk2>
      <a:lt2>
        <a:srgbClr val="8DCBBB"/>
      </a:lt2>
      <a:accent1>
        <a:srgbClr val="E30513"/>
      </a:accent1>
      <a:accent2>
        <a:srgbClr val="42B8B0"/>
      </a:accent2>
      <a:accent3>
        <a:srgbClr val="94140D"/>
      </a:accent3>
      <a:accent4>
        <a:srgbClr val="297B79"/>
      </a:accent4>
      <a:accent5>
        <a:srgbClr val="701718"/>
      </a:accent5>
      <a:accent6>
        <a:srgbClr val="FCC136"/>
      </a:accent6>
      <a:hlink>
        <a:srgbClr val="2F4851"/>
      </a:hlink>
      <a:folHlink>
        <a:srgbClr val="8DCBB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dist="190500" dir="8400000" algn="ctr" rotWithShape="0">
            <a:schemeClr val="bg2">
              <a:alpha val="6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Macintosh PowerPoint</Application>
  <PresentationFormat>Benutzerdefiniert</PresentationFormat>
  <Paragraphs>18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Tilman Jersch</dc:creator>
  <cp:lastModifiedBy>Johannes Melcher</cp:lastModifiedBy>
  <cp:revision>27</cp:revision>
  <dcterms:created xsi:type="dcterms:W3CDTF">2016-02-18T07:56:14Z</dcterms:created>
  <dcterms:modified xsi:type="dcterms:W3CDTF">2016-04-15T08:14:09Z</dcterms:modified>
</cp:coreProperties>
</file>